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217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1851-C9CA-4AE7-BF1B-1F1634865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460D2-383A-444A-95D1-D418D7359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1FC70-47D3-4581-B93C-F6220C88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539-7944-45BF-B50D-5838291AE5AD}" type="datetimeFigureOut">
              <a:rPr lang="en-IN" smtClean="0"/>
              <a:t>28-06-2024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AFB04-A694-4098-8762-4C3AF546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DBA34-0B45-44E6-AF85-0D240EB9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2C0B-0ED6-4462-B110-1BDEDE70EC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221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8AE0A-CF94-485C-A5A9-BB1DAD76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56D98-A764-4B2A-80A1-A94AB60E8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73A90-0654-4FB3-ADD4-2CE925E0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539-7944-45BF-B50D-5838291AE5AD}" type="datetimeFigureOut">
              <a:rPr lang="en-IN" smtClean="0"/>
              <a:t>28-06-2024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F574C-4E1C-4276-B547-EFC1D1E5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7663B-FF1C-4716-94F0-F2A28306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2C0B-0ED6-4462-B110-1BDEDE70EC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5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374099-BB03-4363-AD0E-9897DADFB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C735D-E6FA-4090-9C15-786CE0B3C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4034-383F-46DD-9D91-19C3AE3E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539-7944-45BF-B50D-5838291AE5AD}" type="datetimeFigureOut">
              <a:rPr lang="en-IN" smtClean="0"/>
              <a:t>28-06-2024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0D418-D966-4558-BBBA-AF8BF8E6A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9635E-C4FD-4AFE-8D84-724051A4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2C0B-0ED6-4462-B110-1BDEDE70EC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018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9547-2263-4241-9336-E0D80DAE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ECCB5-F8F1-4DF7-A6D2-5CF50207B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61536-4C39-4954-A0BD-F3B46E19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539-7944-45BF-B50D-5838291AE5AD}" type="datetimeFigureOut">
              <a:rPr lang="en-IN" smtClean="0"/>
              <a:t>28-06-2024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CEB8D-66EE-422E-957B-EA016E45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60181-9F75-42A7-A09F-6166F065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2C0B-0ED6-4462-B110-1BDEDE70EC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934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E04B-182B-4667-B94F-2ABBF397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70169-286A-4CE2-85BD-F5CA4324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AF297-E0AD-4BCB-B424-527BDC3D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539-7944-45BF-B50D-5838291AE5AD}" type="datetimeFigureOut">
              <a:rPr lang="en-IN" smtClean="0"/>
              <a:t>28-06-2024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FDF4D-E315-4517-92D1-0FBD45F9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8EBDA-DCA0-44C1-8E60-BB537CEA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2C0B-0ED6-4462-B110-1BDEDE70EC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542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E177-3C09-4E9A-82C3-91070324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A2AC9-0491-4575-92A9-D2CAEC5FE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74C0A-ADB9-4427-87B9-8B78CE99A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1D8C3-4ADF-45BE-B838-C0ADC3A6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539-7944-45BF-B50D-5838291AE5AD}" type="datetimeFigureOut">
              <a:rPr lang="en-IN" smtClean="0"/>
              <a:t>28-06-2024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7806D-ACDE-4D55-8F25-9FC499A5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A2D8E-2A1C-4F75-AF92-FFCE253C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2C0B-0ED6-4462-B110-1BDEDE70EC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940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BEBC-1675-40FE-BABD-F33E076D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EAF51-4B42-4826-89F1-029276299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51A08-12CF-4C79-B8A6-EC0F16C23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767B93-D731-4C3B-A72C-AAA8D74D1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B9858A-E035-451A-9411-69AA7E9F1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D62A99-75B2-42D5-A807-E55EDEC5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539-7944-45BF-B50D-5838291AE5AD}" type="datetimeFigureOut">
              <a:rPr lang="en-IN" smtClean="0"/>
              <a:t>28-06-2024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98C98A-2595-4430-9EA0-4A3B547D6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24606-6BB3-4CC1-98EC-3B805A88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2C0B-0ED6-4462-B110-1BDEDE70EC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802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3231-4D09-496C-B498-87B6D907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F03C3-809B-4075-BC60-36303C353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539-7944-45BF-B50D-5838291AE5AD}" type="datetimeFigureOut">
              <a:rPr lang="en-IN" smtClean="0"/>
              <a:t>28-06-2024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32A16-537D-4593-B4D7-CB68D56A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EF55D-1B91-4D82-A6C0-6F2A7BFB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2C0B-0ED6-4462-B110-1BDEDE70EC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422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379485-9AFE-41BE-8EE7-B2243450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539-7944-45BF-B50D-5838291AE5AD}" type="datetimeFigureOut">
              <a:rPr lang="en-IN" smtClean="0"/>
              <a:t>28-06-2024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EA69E-EAC3-4791-AA5A-80D30E26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6B822-A328-48E8-A1FA-464BE360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2C0B-0ED6-4462-B110-1BDEDE70EC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342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CE2DC-C8F8-417D-B62C-29379CCC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02E5-5B4D-4DF4-99CE-03DC65BB5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AFCF0-C3ED-4594-A525-6FAE4FFEA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859B8-2027-472D-A72E-25C2D482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539-7944-45BF-B50D-5838291AE5AD}" type="datetimeFigureOut">
              <a:rPr lang="en-IN" smtClean="0"/>
              <a:t>28-06-2024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4F2D2-48B3-4540-934C-EA9798EA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C1111-3EB7-4BDA-85A6-23E844D9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2C0B-0ED6-4462-B110-1BDEDE70EC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683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C7D3-0F65-4AB4-955C-69A4BA38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EF7B79-9809-4A6D-81A9-6EC9A0196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DFB8C-CD72-4F59-8D06-04523E2CA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0B7A7-4ACE-4A48-8AF6-8AB6774F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539-7944-45BF-B50D-5838291AE5AD}" type="datetimeFigureOut">
              <a:rPr lang="en-IN" smtClean="0"/>
              <a:t>28-06-2024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AD4ED-8FF6-432F-A5A8-069CF22AF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ED004-9466-4503-9C09-6A8CFDD4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2C0B-0ED6-4462-B110-1BDEDE70EC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154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93C72-69EA-48D2-8744-22A27DF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6C501-2492-48B0-AB64-26DE56191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D0FFC-4795-437B-8420-47AE8026F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02539-7944-45BF-B50D-5838291AE5AD}" type="datetimeFigureOut">
              <a:rPr lang="en-IN" smtClean="0"/>
              <a:t>28-06-2024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892F6-827E-41B7-BB9E-88A0E0BFE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33FC1-83FB-4C83-82BC-B70FDCAF4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2C0B-0ED6-4462-B110-1BDEDE70EC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35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8D68-D4EE-4800-9107-D7A5D97CDB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F2C29-AF6F-442E-B1C6-1FAABECEC2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97B7E-AEDD-4000-A7F4-7A464AE5E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4572000" cy="4087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D5AB0A-14FB-4135-8836-F60C13FCB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1122363"/>
            <a:ext cx="4572000" cy="40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5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3A6C-E195-45E8-A783-56D134DC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1145886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  Examples of Open Question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ADDB1-4CE6-4044-9B4A-C4C364DA6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42FB84-6FDB-4F92-88CB-9ADD73A534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1690688"/>
            <a:ext cx="5259388" cy="461163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C0292-C704-4901-AD3F-E7933597A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1"/>
            <a:ext cx="5813474" cy="4621165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GB" b="0" dirty="0"/>
              <a:t>Is </a:t>
            </a:r>
            <a:r>
              <a:rPr lang="en-GB" b="0" dirty="0" err="1"/>
              <a:t>drowery</a:t>
            </a:r>
            <a:r>
              <a:rPr lang="en-GB" b="0" dirty="0"/>
              <a:t> </a:t>
            </a:r>
            <a:r>
              <a:rPr lang="en-GB" b="0" dirty="0" err="1"/>
              <a:t>syetem</a:t>
            </a:r>
            <a:r>
              <a:rPr lang="en-GB" b="0" dirty="0"/>
              <a:t> right ?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GB" b="0" dirty="0"/>
              <a:t>What title will you suggest for Paragraph?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GB" b="0" dirty="0"/>
              <a:t>How is India?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GB" b="0" dirty="0"/>
              <a:t>How can we this page better?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GB" b="0" dirty="0"/>
              <a:t>How does this Topic connect to the topic we were discussed in the Last week’s lesson ?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n-GB" b="0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n-GB" dirty="0"/>
          </a:p>
          <a:p>
            <a:pPr marL="457200" indent="-457200">
              <a:buAutoNum type="arabicParenR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615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0D78-0A24-456B-BF42-FB74CCB2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6903A0-70BD-4A8D-A499-A412BC524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5956495" cy="45835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3C3951-2EC0-48E0-BEF8-927638A86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94" y="1757509"/>
            <a:ext cx="4600575" cy="45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0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55C0B-AE08-471B-AB9D-6A4A9D7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2CC8C-42B3-425F-8B97-F77D2012D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7B1A4B-E96E-4B63-89BB-E78AA3BB59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9" y="1561514"/>
            <a:ext cx="5154604" cy="475488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92598-771B-4FFC-94B9-1BF118FED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D9EE498-6A7B-49D6-8984-B92C8DA9A0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25" y="1561514"/>
            <a:ext cx="5532954" cy="4754880"/>
          </a:xfrm>
        </p:spPr>
      </p:pic>
    </p:spTree>
    <p:extLst>
      <p:ext uri="{BB962C8B-B14F-4D97-AF65-F5344CB8AC3E}">
        <p14:creationId xmlns:p14="http://schemas.microsoft.com/office/powerpoint/2010/main" val="226622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879B-2B11-4F5F-A3BD-DB73CCFF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89096-5305-4E28-848C-04B404C2A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28DADB-5D7D-4316-B689-E73662FC1B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690688"/>
            <a:ext cx="5157787" cy="44989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8E161-A4C9-4A4D-8762-B895CB798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2B168D1-2203-4FB5-9C53-BED1D22E5D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90" y="1582689"/>
            <a:ext cx="5189927" cy="4508500"/>
          </a:xfrm>
        </p:spPr>
      </p:pic>
    </p:spTree>
    <p:extLst>
      <p:ext uri="{BB962C8B-B14F-4D97-AF65-F5344CB8AC3E}">
        <p14:creationId xmlns:p14="http://schemas.microsoft.com/office/powerpoint/2010/main" val="314057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7991-396C-4D16-8F9C-05D6FF70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6E301-9CC1-4C35-9866-AE05875EC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7C1CDD-5FDD-4156-BAA5-A90E1E8804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3" y="2505075"/>
            <a:ext cx="4858797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658C3-BBA7-4C09-A8C8-726537EA1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83F1B15-680E-4A1B-8944-42FA536E710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4" y="2505075"/>
            <a:ext cx="4897639" cy="3684588"/>
          </a:xfrm>
        </p:spPr>
      </p:pic>
    </p:spTree>
    <p:extLst>
      <p:ext uri="{BB962C8B-B14F-4D97-AF65-F5344CB8AC3E}">
        <p14:creationId xmlns:p14="http://schemas.microsoft.com/office/powerpoint/2010/main" val="180462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0221F-215D-4A9D-A1A8-019E2C74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84999-B223-46B3-B19C-2EBD89DDA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88D02B-ECBA-4CEC-A22F-A808FAC91B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1" y="1547446"/>
            <a:ext cx="5002374" cy="464221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E0013-DC28-4CFB-8F14-38F8EBE07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81A94E3-89D3-475F-B9FE-9F451FBC15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47446"/>
            <a:ext cx="5256212" cy="4642217"/>
          </a:xfrm>
        </p:spPr>
      </p:pic>
    </p:spTree>
    <p:extLst>
      <p:ext uri="{BB962C8B-B14F-4D97-AF65-F5344CB8AC3E}">
        <p14:creationId xmlns:p14="http://schemas.microsoft.com/office/powerpoint/2010/main" val="394327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FF6631-8F52-4B51-A7CD-9810F5953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8" y="0"/>
            <a:ext cx="10185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9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4559-943B-45A2-A19F-CE8581DCEB2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GB" dirty="0"/>
              <a:t> Background of Question Skill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AA30A7-4FF7-4058-8E77-F6050BCF81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5257800" cy="448627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1683BE4-8E67-4D2A-8C5D-58B7360BC6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6"/>
            <a:ext cx="5257800" cy="4486275"/>
          </a:xfrm>
        </p:spPr>
      </p:pic>
    </p:spTree>
    <p:extLst>
      <p:ext uri="{BB962C8B-B14F-4D97-AF65-F5344CB8AC3E}">
        <p14:creationId xmlns:p14="http://schemas.microsoft.com/office/powerpoint/2010/main" val="6395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95E9-C0CD-4788-A283-7A5C2FBB4A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Importance &amp; Need Of Question skill</a:t>
            </a:r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D4BCF3-090B-421E-94E2-973C926BD2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9"/>
            <a:ext cx="5181600" cy="448627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5D1579-DBAF-44F9-9F65-36AAE12924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690688"/>
            <a:ext cx="5333997" cy="4486274"/>
          </a:xfrm>
        </p:spPr>
      </p:pic>
    </p:spTree>
    <p:extLst>
      <p:ext uri="{BB962C8B-B14F-4D97-AF65-F5344CB8AC3E}">
        <p14:creationId xmlns:p14="http://schemas.microsoft.com/office/powerpoint/2010/main" val="386727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65CAB66B-AAE4-4196-A327-58B95AD071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63508"/>
          </a:xfrm>
        </p:spPr>
      </p:pic>
    </p:spTree>
    <p:extLst>
      <p:ext uri="{BB962C8B-B14F-4D97-AF65-F5344CB8AC3E}">
        <p14:creationId xmlns:p14="http://schemas.microsoft.com/office/powerpoint/2010/main" val="81042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3789-5F3C-4B3E-BD3F-789B70E6AA97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Question Presentation &amp;  Level of Question</a:t>
            </a:r>
            <a:endParaRPr lang="en-I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B3B5B-5652-4305-B879-3763DC678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9BDE2A-E6B5-4751-9CC3-84F1D03328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690688"/>
            <a:ext cx="5335588" cy="44989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260D2-6F2A-4145-BE24-0E7CCF31C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8881932-C5E4-4C65-BDE0-948FAB1AFC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7" y="1662907"/>
            <a:ext cx="5157785" cy="4526755"/>
          </a:xfrm>
        </p:spPr>
      </p:pic>
    </p:spTree>
    <p:extLst>
      <p:ext uri="{BB962C8B-B14F-4D97-AF65-F5344CB8AC3E}">
        <p14:creationId xmlns:p14="http://schemas.microsoft.com/office/powerpoint/2010/main" val="378779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69D5-ED68-4B0D-B2CB-98A15732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332412" cy="1325563"/>
          </a:xfrm>
          <a:blipFill>
            <a:blip r:embed="rId2"/>
            <a:tile tx="0" ty="0" sx="100000" sy="100000" flip="none" algn="tl"/>
          </a:blipFill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/>
            <a:r>
              <a:rPr lang="en-GB" dirty="0"/>
              <a:t> </a:t>
            </a:r>
            <a:r>
              <a:rPr lang="en-GB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fuEu</a:t>
            </a:r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Lrjh</a:t>
            </a:r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; </a:t>
            </a:r>
            <a:r>
              <a:rPr lang="en-GB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iz”u</a:t>
            </a:r>
            <a:endParaRPr lang="en-I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2EEE7-09A9-4D69-9614-46D84C7A6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0BBB56-F78D-41E3-BD92-59E54D5B3C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6"/>
          <a:stretch/>
        </p:blipFill>
        <p:spPr>
          <a:xfrm>
            <a:off x="836611" y="1681163"/>
            <a:ext cx="5335589" cy="45085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7ECB0-707F-46B1-AC1C-8A50BB3B8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447C408-932C-4298-ABC3-CE767669868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7"/>
          <a:stretch/>
        </p:blipFill>
        <p:spPr>
          <a:xfrm>
            <a:off x="6172200" y="1719262"/>
            <a:ext cx="5180011" cy="4470401"/>
          </a:xfr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3D5BE9B-B29A-46D3-B125-5A895FCDFE62}"/>
              </a:ext>
            </a:extLst>
          </p:cNvPr>
          <p:cNvSpPr txBox="1">
            <a:spLocks/>
          </p:cNvSpPr>
          <p:nvPr/>
        </p:nvSpPr>
        <p:spPr>
          <a:xfrm>
            <a:off x="6197601" y="355600"/>
            <a:ext cx="5180011" cy="13255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0000" endA="300" endPos="55500" dist="508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 </a:t>
            </a:r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Close Question</a:t>
            </a:r>
            <a:endParaRPr lang="en-I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20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0522-CD94-4FD4-B655-70BA6CE15F5A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GB" dirty="0"/>
              <a:t> </a:t>
            </a:r>
            <a:r>
              <a:rPr lang="en-GB" b="1" u="sng" dirty="0">
                <a:solidFill>
                  <a:srgbClr val="002060"/>
                </a:solidFill>
              </a:rPr>
              <a:t>Nature of Close Question</a:t>
            </a:r>
            <a:endParaRPr lang="en-IN" b="1" u="sng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6D78B-B73E-4C0A-A618-39D39312E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196064E-7C7B-4479-ACBA-5E771CB2AB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681163"/>
            <a:ext cx="5335588" cy="45085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85412-F5AF-4C1D-966D-FB71AB2DB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590FAAB-6696-4F5C-927E-35E0631CBC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37519"/>
            <a:ext cx="5180012" cy="4452144"/>
          </a:xfrm>
        </p:spPr>
      </p:pic>
    </p:spTree>
    <p:extLst>
      <p:ext uri="{BB962C8B-B14F-4D97-AF65-F5344CB8AC3E}">
        <p14:creationId xmlns:p14="http://schemas.microsoft.com/office/powerpoint/2010/main" val="289726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2F5C-A419-4454-BFBC-036C4752C98A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softEdge rad="12700"/>
          </a:effectLst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Open Question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D558-B6CA-44FA-B028-AFA4EEAF9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77F544-CB38-4A8A-B8E4-3DF7AA011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2A82CCE-EF0F-4273-98C7-659F2250FB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1163"/>
            <a:ext cx="5256212" cy="4811712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0DEAFF9-7EEA-4D40-BAD7-757546554C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690688"/>
            <a:ext cx="5256212" cy="4386555"/>
          </a:xfrm>
        </p:spPr>
      </p:pic>
    </p:spTree>
    <p:extLst>
      <p:ext uri="{BB962C8B-B14F-4D97-AF65-F5344CB8AC3E}">
        <p14:creationId xmlns:p14="http://schemas.microsoft.com/office/powerpoint/2010/main" val="225378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DC54-7427-4C87-8899-AEEB10AD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2A560-A248-4154-906B-E67E3A211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2265789-9A9D-4073-846B-18B622DB0C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681163"/>
            <a:ext cx="5160963" cy="45085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F1D27-9B38-4438-94A1-013AB6D2A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175FA04-BB55-4FEF-A24E-C86164C4EE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6" y="1690688"/>
            <a:ext cx="5157785" cy="4418806"/>
          </a:xfrm>
        </p:spPr>
      </p:pic>
    </p:spTree>
    <p:extLst>
      <p:ext uri="{BB962C8B-B14F-4D97-AF65-F5344CB8AC3E}">
        <p14:creationId xmlns:p14="http://schemas.microsoft.com/office/powerpoint/2010/main" val="421383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82</Words>
  <Application>Microsoft Office PowerPoint</Application>
  <PresentationFormat>Widescreen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Kruti Dev 010</vt:lpstr>
      <vt:lpstr>Office Theme</vt:lpstr>
      <vt:lpstr>PowerPoint Presentation</vt:lpstr>
      <vt:lpstr> Background of Question Skill</vt:lpstr>
      <vt:lpstr>Importance &amp; Need Of Question skill</vt:lpstr>
      <vt:lpstr>PowerPoint Presentation</vt:lpstr>
      <vt:lpstr>Elements of Question Presentation &amp;  Level of Question</vt:lpstr>
      <vt:lpstr> fuEu Lrjh; iz”u</vt:lpstr>
      <vt:lpstr> Nature of Close Question</vt:lpstr>
      <vt:lpstr>Open Question </vt:lpstr>
      <vt:lpstr>PowerPoint Presentation</vt:lpstr>
      <vt:lpstr>  Examples of Open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2024-06-28T09:41:56Z</dcterms:created>
  <dcterms:modified xsi:type="dcterms:W3CDTF">2024-06-28T13:18:38Z</dcterms:modified>
</cp:coreProperties>
</file>