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30T17:04:39.099" idx="1">
    <p:pos x="7680" y="0"/>
    <p:text/>
    <p:extLst>
      <p:ext uri="{C676402C-5697-4E1C-873F-D02D1690AC5C}">
        <p15:threadingInfo xmlns:p15="http://schemas.microsoft.com/office/powerpoint/2012/main" timeZoneBias="-330"/>
      </p:ext>
    </p:extLst>
  </p:cm>
  <p:cm authorId="1" dt="2024-06-30T17:05:04.538" idx="2">
    <p:pos x="3756" y="0"/>
    <p:text>GlRsRKLJY</p:text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AE5B-1859-4819-BF85-71F894553E03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828E-88DC-4A45-8E1F-8EF26BCA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0485"/>
            <a:ext cx="121920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9600" dirty="0"/>
              <a:t> </a:t>
            </a:r>
            <a:r>
              <a:rPr lang="en-US" sz="4800" dirty="0">
                <a:solidFill>
                  <a:srgbClr val="002060"/>
                </a:solidFill>
              </a:rPr>
              <a:t>Shri Jain </a:t>
            </a:r>
            <a:r>
              <a:rPr lang="en-US" sz="4800" dirty="0" err="1">
                <a:solidFill>
                  <a:srgbClr val="002060"/>
                </a:solidFill>
              </a:rPr>
              <a:t>Vidya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Prasarak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mandal</a:t>
            </a:r>
            <a:r>
              <a:rPr lang="en-US" sz="4800" dirty="0">
                <a:solidFill>
                  <a:srgbClr val="002060"/>
                </a:solidFill>
              </a:rPr>
              <a:t> College Of Education </a:t>
            </a:r>
            <a:r>
              <a:rPr lang="en-US" sz="4800" dirty="0" err="1">
                <a:solidFill>
                  <a:srgbClr val="002060"/>
                </a:solidFill>
              </a:rPr>
              <a:t>Chichwad</a:t>
            </a:r>
            <a:r>
              <a:rPr lang="en-US" sz="4800" dirty="0">
                <a:solidFill>
                  <a:srgbClr val="002060"/>
                </a:solidFill>
              </a:rPr>
              <a:t> , Pune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Course – 112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Health and Yoga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PPT- Surya </a:t>
            </a:r>
            <a:r>
              <a:rPr lang="en-US" sz="4800" dirty="0" err="1">
                <a:solidFill>
                  <a:srgbClr val="002060"/>
                </a:solidFill>
              </a:rPr>
              <a:t>namskar</a:t>
            </a:r>
            <a:endParaRPr lang="en-US" sz="4800" dirty="0">
              <a:solidFill>
                <a:srgbClr val="002060"/>
              </a:solidFill>
            </a:endParaRPr>
          </a:p>
          <a:p>
            <a:pPr algn="r"/>
            <a:r>
              <a:rPr lang="en-US" sz="4800" dirty="0" err="1">
                <a:solidFill>
                  <a:srgbClr val="002060"/>
                </a:solidFill>
              </a:rPr>
              <a:t>Presentor</a:t>
            </a:r>
            <a:r>
              <a:rPr lang="en-US" sz="4800" dirty="0">
                <a:solidFill>
                  <a:srgbClr val="002060"/>
                </a:solidFill>
              </a:rPr>
              <a:t>- Dr. </a:t>
            </a:r>
            <a:r>
              <a:rPr lang="en-US" sz="4800" dirty="0" err="1">
                <a:solidFill>
                  <a:srgbClr val="002060"/>
                </a:solidFill>
              </a:rPr>
              <a:t>Kothawade</a:t>
            </a:r>
            <a:r>
              <a:rPr lang="en-US" sz="4800" dirty="0">
                <a:solidFill>
                  <a:srgbClr val="002060"/>
                </a:solidFill>
              </a:rPr>
              <a:t> P.L.</a:t>
            </a:r>
          </a:p>
          <a:p>
            <a:pPr algn="r"/>
            <a:r>
              <a:rPr lang="en-US" sz="4800" dirty="0">
                <a:solidFill>
                  <a:srgbClr val="002060"/>
                </a:solidFill>
              </a:rPr>
              <a:t>Principal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259"/>
            <a:ext cx="3554569" cy="34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795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0"/>
            <a:ext cx="66283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2" y="0"/>
            <a:ext cx="651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65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0"/>
            <a:ext cx="7070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89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0"/>
            <a:ext cx="602301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4856"/>
            <a:ext cx="6168980" cy="56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563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0"/>
            <a:ext cx="7044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4" y="0"/>
            <a:ext cx="6890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5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0"/>
            <a:ext cx="616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447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0"/>
            <a:ext cx="6847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689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0"/>
            <a:ext cx="6151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00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0"/>
            <a:ext cx="5932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156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47" y="0"/>
            <a:ext cx="588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71512"/>
            <a:ext cx="102774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2613" cy="6857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11" y="0"/>
            <a:ext cx="6843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6366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3" y="0"/>
            <a:ext cx="8328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447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0"/>
            <a:ext cx="599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9" y="0"/>
            <a:ext cx="8886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6" y="0"/>
            <a:ext cx="12170535" cy="71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6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37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0"/>
            <a:ext cx="699322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121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34" y="0"/>
            <a:ext cx="59242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0"/>
            <a:ext cx="674423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4" y="0"/>
            <a:ext cx="665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608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29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6" y="0"/>
            <a:ext cx="65510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45" y="0"/>
            <a:ext cx="5774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</Words>
  <Application>Microsoft Office PowerPoint</Application>
  <PresentationFormat>Widescreen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2023-04-01T08:22:07Z</dcterms:created>
  <dcterms:modified xsi:type="dcterms:W3CDTF">2024-06-30T11:36:51Z</dcterms:modified>
</cp:coreProperties>
</file>