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8" r:id="rId12"/>
    <p:sldId id="267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936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2A00E-DA5B-4546-A951-FDA76DCE7A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F85615-286F-487A-8BA4-1A03B4FB6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B469E5-0500-4950-A043-0539D9ABE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6898F-B91F-431E-B2AB-859B1C728EA3}" type="datetimeFigureOut">
              <a:rPr lang="en-IN" smtClean="0"/>
              <a:t>27-06-2024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66B537-F0B3-441D-8249-C87E60C0F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2725B5-8517-4F95-82A2-9487E0604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086ED-0E16-41F4-A23E-DB0DF22E5BC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37600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89386-D3E7-48E0-8AF2-174BC08D6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41435E-B35D-44D2-A3C1-50B43A6E49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F2E910-7AB8-476B-AAC3-54A41F959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6898F-B91F-431E-B2AB-859B1C728EA3}" type="datetimeFigureOut">
              <a:rPr lang="en-IN" smtClean="0"/>
              <a:t>27-06-2024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4097B3-2D48-42DD-A190-C276981BE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5669C1-AC12-48F9-87A2-FACF345B1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086ED-0E16-41F4-A23E-DB0DF22E5BC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06626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6028CF-E7BB-4B0E-AA79-566ED6FEE4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18E6A8-B54C-444D-A9B9-47E7285FF4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2555B-1562-4BC1-9C34-392C4D573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6898F-B91F-431E-B2AB-859B1C728EA3}" type="datetimeFigureOut">
              <a:rPr lang="en-IN" smtClean="0"/>
              <a:t>27-06-2024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12B712-425A-47CB-9A77-3E2D6E19E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0F2E76-4306-43F4-A81E-4D76EF31D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086ED-0E16-41F4-A23E-DB0DF22E5BC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91940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06852-5E7C-4139-8ED8-8C67CE0B1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9C6DB-8D86-44F6-92B2-27FF794082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72EEAB-875C-4EF8-9420-5CDFA90A0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6898F-B91F-431E-B2AB-859B1C728EA3}" type="datetimeFigureOut">
              <a:rPr lang="en-IN" smtClean="0"/>
              <a:t>27-06-2024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EF7049-408E-4661-8B6F-34FCEB262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1A4EF0-AA65-46B6-AE17-D69469E5D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086ED-0E16-41F4-A23E-DB0DF22E5BC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12170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DEFF4-8369-452B-95BC-677BABCF1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798903-10F6-4D35-A3F6-12854EDBB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BEFBD7-CD1E-4E1B-A5FA-0168AB24C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6898F-B91F-431E-B2AB-859B1C728EA3}" type="datetimeFigureOut">
              <a:rPr lang="en-IN" smtClean="0"/>
              <a:t>27-06-2024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0BB371-4ED3-4D37-9C55-6B20BAF65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98F65D-D211-4DA6-AFCD-7AFC135A9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086ED-0E16-41F4-A23E-DB0DF22E5BC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01563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32239-9114-4A3C-A8D4-1C42CA48F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1DA073-9CAB-440F-A1A4-8A0D91AC35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345F5F-76E5-4A67-820F-88D2EB0724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2A4323-0AF7-44EF-B755-E41E8D10C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6898F-B91F-431E-B2AB-859B1C728EA3}" type="datetimeFigureOut">
              <a:rPr lang="en-IN" smtClean="0"/>
              <a:t>27-06-2024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309E01-C2BF-408F-93EF-62342C4B6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874F7-8962-4D3F-B4DC-BF8EE5AAB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086ED-0E16-41F4-A23E-DB0DF22E5BC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70656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52287-CF18-417E-8C19-E6743AC99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61BC8F-EE24-4AAF-9721-A8C50D24EF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D5AD7C-969B-406C-94B8-58D55CA484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0F74F2-2BF2-4FB9-A964-4B26AC6874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E5A35B-0A34-4613-A4A8-ECC8EA4B5E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3F9D25-107F-45DC-93E6-BE57A1A4E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6898F-B91F-431E-B2AB-859B1C728EA3}" type="datetimeFigureOut">
              <a:rPr lang="en-IN" smtClean="0"/>
              <a:t>27-06-2024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D889E9-C3AC-4248-AA51-8D0E8CE3F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B801A4-3F31-4585-A82F-018BDA56F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086ED-0E16-41F4-A23E-DB0DF22E5BC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72818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ACFF9-9F13-4768-9148-E16F951F4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4317C1-8690-4EC1-B64E-CEB6237BE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6898F-B91F-431E-B2AB-859B1C728EA3}" type="datetimeFigureOut">
              <a:rPr lang="en-IN" smtClean="0"/>
              <a:t>27-06-2024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73238E-5D4C-43C8-A873-9F35D3693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B666D1-26F0-4A65-9F41-7B5037911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086ED-0E16-41F4-A23E-DB0DF22E5BC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69082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E1F725-E450-410C-9719-D0F9BD94E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6898F-B91F-431E-B2AB-859B1C728EA3}" type="datetimeFigureOut">
              <a:rPr lang="en-IN" smtClean="0"/>
              <a:t>27-06-2024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B04DB0-9AB1-4C89-9B96-57162768F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5C2B24-BD4B-4384-A1AE-8EE2380C1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086ED-0E16-41F4-A23E-DB0DF22E5BC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35740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0B25D-2CFE-4A0F-BBB0-52D6E7B6E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F67A51-FA9C-434E-8F1C-4503852C8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EBEB83-27DF-431A-B63D-34B4312BF9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8C1871-56E1-4A74-949D-B560A9B8C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6898F-B91F-431E-B2AB-859B1C728EA3}" type="datetimeFigureOut">
              <a:rPr lang="en-IN" smtClean="0"/>
              <a:t>27-06-2024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21817F-9370-4660-8FB1-27068E20B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498D7D-13D2-462C-B9BC-C99F13858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086ED-0E16-41F4-A23E-DB0DF22E5BC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32133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CCB4E-7AEF-475C-8587-0EEA99F1C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654D67-9A9E-4EFD-A0A3-AB50DFA506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B430BA-D1D6-4BA1-8EAD-5B739264B5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126F46-CA6B-42B8-A34A-38156B117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6898F-B91F-431E-B2AB-859B1C728EA3}" type="datetimeFigureOut">
              <a:rPr lang="en-IN" smtClean="0"/>
              <a:t>27-06-2024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F56B4B-A972-4FBF-831E-3C12999FD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43509B-6D25-4367-8410-B6C01B72A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086ED-0E16-41F4-A23E-DB0DF22E5BC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62271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CF4365-B082-4511-876F-D147E89A2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C6CF21-B122-422F-BB94-01A7EF1F74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43CE58-F62E-4D34-9B86-F64DA8D332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6898F-B91F-431E-B2AB-859B1C728EA3}" type="datetimeFigureOut">
              <a:rPr lang="en-IN" smtClean="0"/>
              <a:t>27-06-2024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B5F230-E8B2-4238-B30B-6FB5AEBF95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AC090B-4A32-4D6F-8F4D-2AD5EA0D2E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086ED-0E16-41F4-A23E-DB0DF22E5BC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59327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5F892-5340-4536-A3C9-50897FD597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542560-90D0-48FA-84E4-6F0AE0CE36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62DDC4-2112-4524-BEF1-1EF68AC55A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555" y="0"/>
            <a:ext cx="9144000" cy="546032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381382F-79E7-4580-AA3B-A6C4E0D91FD1}"/>
              </a:ext>
            </a:extLst>
          </p:cNvPr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IN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529900-9B61-4167-9DD4-ADFDB9E24CB5}"/>
              </a:ext>
            </a:extLst>
          </p:cNvPr>
          <p:cNvSpPr/>
          <p:nvPr/>
        </p:nvSpPr>
        <p:spPr>
          <a:xfrm>
            <a:off x="1406555" y="2992914"/>
            <a:ext cx="9202722" cy="258532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endParaRPr lang="en-GB" dirty="0">
              <a:solidFill>
                <a:srgbClr val="002060"/>
              </a:solidFill>
            </a:endParaRPr>
          </a:p>
          <a:p>
            <a:pPr algn="ctr"/>
            <a:endParaRPr lang="en-GB" dirty="0">
              <a:solidFill>
                <a:srgbClr val="002060"/>
              </a:solidFill>
            </a:endParaRPr>
          </a:p>
          <a:p>
            <a:pPr algn="ctr"/>
            <a:r>
              <a:rPr lang="en-GB" dirty="0">
                <a:solidFill>
                  <a:srgbClr val="002060"/>
                </a:solidFill>
              </a:rPr>
              <a:t>Shri Jain vidya </a:t>
            </a:r>
            <a:r>
              <a:rPr lang="en-GB" dirty="0" err="1">
                <a:solidFill>
                  <a:srgbClr val="002060"/>
                </a:solidFill>
              </a:rPr>
              <a:t>Prasarak</a:t>
            </a:r>
            <a:r>
              <a:rPr lang="en-GB" dirty="0">
                <a:solidFill>
                  <a:srgbClr val="002060"/>
                </a:solidFill>
              </a:rPr>
              <a:t> Mandal College of Education</a:t>
            </a:r>
          </a:p>
          <a:p>
            <a:pPr algn="ctr"/>
            <a:r>
              <a:rPr lang="en-GB" dirty="0">
                <a:solidFill>
                  <a:srgbClr val="002060"/>
                </a:solidFill>
              </a:rPr>
              <a:t>Course No.-101 Childhood &amp;  </a:t>
            </a:r>
            <a:r>
              <a:rPr lang="en-GB" dirty="0" err="1">
                <a:solidFill>
                  <a:srgbClr val="002060"/>
                </a:solidFill>
              </a:rPr>
              <a:t>GrowingUp</a:t>
            </a:r>
            <a:endParaRPr lang="en-GB" dirty="0">
              <a:solidFill>
                <a:srgbClr val="002060"/>
              </a:solidFill>
            </a:endParaRPr>
          </a:p>
          <a:p>
            <a:pPr algn="ctr"/>
            <a:r>
              <a:rPr lang="en-GB" dirty="0">
                <a:solidFill>
                  <a:srgbClr val="002060"/>
                </a:solidFill>
              </a:rPr>
              <a:t>Chapter No.- 1 Topic – Adolescence Stage</a:t>
            </a:r>
          </a:p>
          <a:p>
            <a:pPr algn="ctr"/>
            <a:r>
              <a:rPr lang="en-GB" dirty="0">
                <a:solidFill>
                  <a:srgbClr val="002060"/>
                </a:solidFill>
              </a:rPr>
              <a:t>PPT Presentation</a:t>
            </a:r>
          </a:p>
          <a:p>
            <a:pPr algn="ctr"/>
            <a:r>
              <a:rPr lang="en-GB" dirty="0" err="1">
                <a:solidFill>
                  <a:srgbClr val="002060"/>
                </a:solidFill>
              </a:rPr>
              <a:t>Dr.</a:t>
            </a:r>
            <a:r>
              <a:rPr lang="en-GB" dirty="0">
                <a:solidFill>
                  <a:srgbClr val="002060"/>
                </a:solidFill>
              </a:rPr>
              <a:t>  </a:t>
            </a:r>
            <a:r>
              <a:rPr lang="en-GB" dirty="0" err="1">
                <a:solidFill>
                  <a:srgbClr val="002060"/>
                </a:solidFill>
              </a:rPr>
              <a:t>Kothawade</a:t>
            </a:r>
            <a:r>
              <a:rPr lang="en-GB" dirty="0">
                <a:solidFill>
                  <a:srgbClr val="002060"/>
                </a:solidFill>
              </a:rPr>
              <a:t>  P. L.</a:t>
            </a:r>
          </a:p>
          <a:p>
            <a:pPr algn="ctr"/>
            <a:r>
              <a:rPr lang="en-GB" dirty="0">
                <a:solidFill>
                  <a:srgbClr val="002060"/>
                </a:solidFill>
              </a:rPr>
              <a:t>M.Sc., M.A. , M.Ed. </a:t>
            </a:r>
            <a:r>
              <a:rPr lang="en-GB" dirty="0" err="1">
                <a:solidFill>
                  <a:srgbClr val="002060"/>
                </a:solidFill>
              </a:rPr>
              <a:t>Ph.d.</a:t>
            </a:r>
            <a:r>
              <a:rPr lang="en-GB" dirty="0">
                <a:solidFill>
                  <a:srgbClr val="002060"/>
                </a:solidFill>
              </a:rPr>
              <a:t> NET</a:t>
            </a:r>
          </a:p>
          <a:p>
            <a:endParaRPr lang="en-IN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497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E8ED4-181C-45A9-A3A5-C879B0578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F81DDB-0635-41E7-A04D-4AA48174EF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E232633-A0CF-43FA-B501-E2CA730D03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 flipV="1">
            <a:off x="6172200" y="6189663"/>
            <a:ext cx="5183188" cy="45719"/>
          </a:xfrm>
        </p:spPr>
        <p:txBody>
          <a:bodyPr>
            <a:normAutofit fontScale="25000" lnSpcReduction="20000"/>
          </a:bodyPr>
          <a:lstStyle/>
          <a:p>
            <a:endParaRPr lang="en-IN" dirty="0"/>
          </a:p>
        </p:txBody>
      </p:sp>
      <p:pic>
        <p:nvPicPr>
          <p:cNvPr id="13" name="Content Placeholder 7">
            <a:extLst>
              <a:ext uri="{FF2B5EF4-FFF2-40B4-BE49-F238E27FC236}">
                <a16:creationId xmlns:a16="http://schemas.microsoft.com/office/drawing/2014/main" id="{90EB7A45-37ED-478D-BA12-0431AFE056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75" y="1681163"/>
            <a:ext cx="5419725" cy="4508500"/>
          </a:xfrm>
          <a:prstGeom prst="rect">
            <a:avLst/>
          </a:prstGeo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FEA19B57-70B8-4522-9FA8-7AF1B606BE0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B996EFC-3AED-4327-908C-D3CD0D2FC0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350" y="1690688"/>
            <a:ext cx="5210175" cy="449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023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CFEEA7-4280-4573-AD0F-99F66A1FA0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25" y="1181100"/>
            <a:ext cx="5105400" cy="4724400"/>
          </a:xfrm>
          <a:prstGeom prst="rect">
            <a:avLst/>
          </a:prstGeom>
        </p:spPr>
      </p:pic>
      <p:pic>
        <p:nvPicPr>
          <p:cNvPr id="6" name="Content Placeholder 7">
            <a:extLst>
              <a:ext uri="{FF2B5EF4-FFF2-40B4-BE49-F238E27FC236}">
                <a16:creationId xmlns:a16="http://schemas.microsoft.com/office/drawing/2014/main" id="{3636EDB2-3A65-46AB-B94A-2C1A4D5D89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025" y="1181100"/>
            <a:ext cx="5160963" cy="450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034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F3F81-9E79-4ED8-8109-D39763278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501C27-7045-4999-898C-169CA7E6E9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4A838B9-513C-49ED-A3D0-EABF73592D8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49" y="1581150"/>
            <a:ext cx="5160963" cy="4608513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BC5E62-D2C8-4CF9-8566-AAEECC792A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581150"/>
            <a:ext cx="5183188" cy="9239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3B8982-34C6-4376-AB98-2FD322AC5D7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9" name="Content Placeholder 9">
            <a:extLst>
              <a:ext uri="{FF2B5EF4-FFF2-40B4-BE49-F238E27FC236}">
                <a16:creationId xmlns:a16="http://schemas.microsoft.com/office/drawing/2014/main" id="{ED14E61B-F13E-46E0-BB67-8DA3302086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56" y="1581150"/>
            <a:ext cx="5162571" cy="460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962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32F8C-CCEA-4D7C-A250-0451BFBB6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132E5B-BE90-4B65-9A67-61A397D1FC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FA8071D-E0EE-410C-BFDF-EFF35A7F087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12" y="1681163"/>
            <a:ext cx="5335588" cy="4508500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2C7622-AFA0-45A7-AC44-4F278FA046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E7BC0091-0536-4658-BECB-EC043EB83B8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150" y="1681162"/>
            <a:ext cx="5205414" cy="4508499"/>
          </a:xfrm>
        </p:spPr>
      </p:pic>
    </p:spTree>
    <p:extLst>
      <p:ext uri="{BB962C8B-B14F-4D97-AF65-F5344CB8AC3E}">
        <p14:creationId xmlns:p14="http://schemas.microsoft.com/office/powerpoint/2010/main" val="41887375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D1175-D5F1-4D81-9ED7-C7154C64A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A7E7B5-8E45-49A9-BC98-3254F56FBD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690688"/>
            <a:ext cx="5429250" cy="51673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1535E8C-D9A5-430D-AE1C-EDE57A625E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499" y="1690688"/>
            <a:ext cx="5067300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99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26E0B82-3C93-4E61-9AFB-2E3D5BA997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527" y="0"/>
            <a:ext cx="808698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443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AB5F8-7683-482B-83F9-C3AB56A44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F04454D-FDE0-4D6E-92B7-31CC960D21C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7" y="1690687"/>
            <a:ext cx="5243513" cy="4486275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A7BEFE7-F26D-4251-AAD0-5A1B14B1385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90687"/>
            <a:ext cx="5257799" cy="4486275"/>
          </a:xfrm>
        </p:spPr>
      </p:pic>
    </p:spTree>
    <p:extLst>
      <p:ext uri="{BB962C8B-B14F-4D97-AF65-F5344CB8AC3E}">
        <p14:creationId xmlns:p14="http://schemas.microsoft.com/office/powerpoint/2010/main" val="3377494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C7B4C-D27F-48B3-8573-EF3309AD0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6C293-85E4-40F6-B617-CDCA399B57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33127CE-1DFE-4A9F-A824-E621F366342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41" y="1681163"/>
            <a:ext cx="5517859" cy="4508500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1AF24D-A07B-425C-AF5C-1F5F648688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BF4F64B-B905-4A1A-8F97-FA49BAAED23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022" y="1690688"/>
            <a:ext cx="5169190" cy="4498975"/>
          </a:xfrm>
        </p:spPr>
      </p:pic>
    </p:spTree>
    <p:extLst>
      <p:ext uri="{BB962C8B-B14F-4D97-AF65-F5344CB8AC3E}">
        <p14:creationId xmlns:p14="http://schemas.microsoft.com/office/powerpoint/2010/main" val="2571355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B2706-7874-4D75-A711-69F757B83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699E7A-68CA-4F0E-A744-D8AC89062F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14852D1-4E1A-4AA7-8881-4B7076EC5DE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61" y="1395937"/>
            <a:ext cx="5335587" cy="4508500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4A6594-8849-4C07-8D1B-02E357DDBB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20EC8F-9ADD-48C3-A943-DCBC29A22BE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62040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B873ED-898D-45FC-A20A-2E8BFD03CC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50" y="1552575"/>
            <a:ext cx="4991100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227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E9186-D5BF-44C2-8C16-5CDF3683C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60ED1D-5C66-4AEC-A03C-ABAE90FC63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DDD3022-5CA8-4158-BF94-3A5C3C8F80B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88" y="1681163"/>
            <a:ext cx="5357812" cy="4508500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9D31B5-EFB1-42E8-AC85-89720CCCA3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512E184-0DAF-45F1-9373-D9788FE02C3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81163"/>
            <a:ext cx="5256212" cy="4442800"/>
          </a:xfrm>
        </p:spPr>
      </p:pic>
    </p:spTree>
    <p:extLst>
      <p:ext uri="{BB962C8B-B14F-4D97-AF65-F5344CB8AC3E}">
        <p14:creationId xmlns:p14="http://schemas.microsoft.com/office/powerpoint/2010/main" val="1890327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33E99-3BED-415B-B6C4-13E240793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012200-3E5E-401A-BF1E-6EBB567E0A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C093D34-73BA-402A-BC72-D7161ABDEB4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12" y="1681163"/>
            <a:ext cx="5160963" cy="4508500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3715A5-9DAA-4782-A4EA-0764C30454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8B3FBED-EAA6-4B51-9C09-72FA253868E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622" y="1681163"/>
            <a:ext cx="5364589" cy="4508500"/>
          </a:xfrm>
        </p:spPr>
      </p:pic>
    </p:spTree>
    <p:extLst>
      <p:ext uri="{BB962C8B-B14F-4D97-AF65-F5344CB8AC3E}">
        <p14:creationId xmlns:p14="http://schemas.microsoft.com/office/powerpoint/2010/main" val="2937131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92F75-D5DC-4A7A-9873-1E1BFEB71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9EA61B-AE36-42A8-8C1A-3A55CAE440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4A3BC4F-F91C-4054-B600-3F48DF57649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87" y="1690688"/>
            <a:ext cx="5357813" cy="4498975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12EF6A-CEB1-44A6-9135-03E3383AF1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E3A81C2-3B32-48A6-A084-854E7A657A4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690688"/>
            <a:ext cx="5180012" cy="4498975"/>
          </a:xfrm>
        </p:spPr>
      </p:pic>
    </p:spTree>
    <p:extLst>
      <p:ext uri="{BB962C8B-B14F-4D97-AF65-F5344CB8AC3E}">
        <p14:creationId xmlns:p14="http://schemas.microsoft.com/office/powerpoint/2010/main" val="3783107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50</Words>
  <Application>Microsoft Office PowerPoint</Application>
  <PresentationFormat>Widescreen</PresentationFormat>
  <Paragraphs>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2</cp:revision>
  <dcterms:created xsi:type="dcterms:W3CDTF">2024-06-27T07:04:30Z</dcterms:created>
  <dcterms:modified xsi:type="dcterms:W3CDTF">2024-06-27T10:14:59Z</dcterms:modified>
</cp:coreProperties>
</file>